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9"/>
  </p:notesMasterIdLst>
  <p:handoutMasterIdLst>
    <p:handoutMasterId r:id="rId110"/>
  </p:handoutMasterIdLst>
  <p:sldIdLst>
    <p:sldId id="265" r:id="rId5"/>
    <p:sldId id="618" r:id="rId6"/>
    <p:sldId id="619" r:id="rId7"/>
    <p:sldId id="620" r:id="rId8"/>
    <p:sldId id="621" r:id="rId9"/>
    <p:sldId id="624" r:id="rId10"/>
    <p:sldId id="730" r:id="rId11"/>
    <p:sldId id="729" r:id="rId12"/>
    <p:sldId id="625" r:id="rId13"/>
    <p:sldId id="626" r:id="rId14"/>
    <p:sldId id="627" r:id="rId15"/>
    <p:sldId id="704" r:id="rId16"/>
    <p:sldId id="705" r:id="rId17"/>
    <p:sldId id="723" r:id="rId18"/>
    <p:sldId id="725" r:id="rId19"/>
    <p:sldId id="710" r:id="rId20"/>
    <p:sldId id="707" r:id="rId21"/>
    <p:sldId id="708" r:id="rId22"/>
    <p:sldId id="709" r:id="rId23"/>
    <p:sldId id="712" r:id="rId24"/>
    <p:sldId id="713" r:id="rId25"/>
    <p:sldId id="721" r:id="rId26"/>
    <p:sldId id="714" r:id="rId27"/>
    <p:sldId id="628" r:id="rId28"/>
    <p:sldId id="629" r:id="rId29"/>
    <p:sldId id="630" r:id="rId30"/>
    <p:sldId id="631" r:id="rId31"/>
    <p:sldId id="728" r:id="rId32"/>
    <p:sldId id="632" r:id="rId33"/>
    <p:sldId id="633" r:id="rId34"/>
    <p:sldId id="634" r:id="rId35"/>
    <p:sldId id="635" r:id="rId36"/>
    <p:sldId id="636" r:id="rId37"/>
    <p:sldId id="637" r:id="rId38"/>
    <p:sldId id="638" r:id="rId39"/>
    <p:sldId id="720" r:id="rId40"/>
    <p:sldId id="640" r:id="rId41"/>
    <p:sldId id="641" r:id="rId42"/>
    <p:sldId id="642" r:id="rId43"/>
    <p:sldId id="666" r:id="rId44"/>
    <p:sldId id="645" r:id="rId45"/>
    <p:sldId id="646" r:id="rId46"/>
    <p:sldId id="647" r:id="rId47"/>
    <p:sldId id="667" r:id="rId48"/>
    <p:sldId id="649" r:id="rId49"/>
    <p:sldId id="650" r:id="rId50"/>
    <p:sldId id="735" r:id="rId51"/>
    <p:sldId id="651" r:id="rId52"/>
    <p:sldId id="668" r:id="rId53"/>
    <p:sldId id="654" r:id="rId54"/>
    <p:sldId id="669" r:id="rId55"/>
    <p:sldId id="656" r:id="rId56"/>
    <p:sldId id="657" r:id="rId57"/>
    <p:sldId id="658" r:id="rId58"/>
    <p:sldId id="659" r:id="rId59"/>
    <p:sldId id="660" r:id="rId60"/>
    <p:sldId id="749" r:id="rId61"/>
    <p:sldId id="750" r:id="rId62"/>
    <p:sldId id="751" r:id="rId63"/>
    <p:sldId id="752" r:id="rId64"/>
    <p:sldId id="754" r:id="rId65"/>
    <p:sldId id="755" r:id="rId66"/>
    <p:sldId id="662" r:id="rId67"/>
    <p:sldId id="663" r:id="rId68"/>
    <p:sldId id="664" r:id="rId69"/>
    <p:sldId id="665" r:id="rId70"/>
    <p:sldId id="670" r:id="rId71"/>
    <p:sldId id="673" r:id="rId72"/>
    <p:sldId id="674" r:id="rId73"/>
    <p:sldId id="681" r:id="rId74"/>
    <p:sldId id="734" r:id="rId75"/>
    <p:sldId id="736" r:id="rId76"/>
    <p:sldId id="680" r:id="rId77"/>
    <p:sldId id="722" r:id="rId78"/>
    <p:sldId id="683" r:id="rId79"/>
    <p:sldId id="675" r:id="rId80"/>
    <p:sldId id="676" r:id="rId81"/>
    <p:sldId id="677" r:id="rId82"/>
    <p:sldId id="678" r:id="rId83"/>
    <p:sldId id="679" r:id="rId84"/>
    <p:sldId id="684" r:id="rId85"/>
    <p:sldId id="685" r:id="rId86"/>
    <p:sldId id="686" r:id="rId87"/>
    <p:sldId id="731" r:id="rId88"/>
    <p:sldId id="691" r:id="rId89"/>
    <p:sldId id="688" r:id="rId90"/>
    <p:sldId id="689" r:id="rId91"/>
    <p:sldId id="682" r:id="rId92"/>
    <p:sldId id="690" r:id="rId93"/>
    <p:sldId id="692" r:id="rId94"/>
    <p:sldId id="693" r:id="rId95"/>
    <p:sldId id="694" r:id="rId96"/>
    <p:sldId id="696" r:id="rId97"/>
    <p:sldId id="695" r:id="rId98"/>
    <p:sldId id="697" r:id="rId99"/>
    <p:sldId id="698" r:id="rId100"/>
    <p:sldId id="699" r:id="rId101"/>
    <p:sldId id="700" r:id="rId102"/>
    <p:sldId id="701" r:id="rId103"/>
    <p:sldId id="702" r:id="rId104"/>
    <p:sldId id="616" r:id="rId105"/>
    <p:sldId id="716" r:id="rId106"/>
    <p:sldId id="717" r:id="rId107"/>
    <p:sldId id="719" r:id="rId10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1B306B"/>
    <a:srgbClr val="262626"/>
    <a:srgbClr val="FFCC00"/>
    <a:srgbClr val="F8F8F8"/>
    <a:srgbClr val="EEECE1"/>
    <a:srgbClr val="C0504D"/>
    <a:srgbClr val="D11034"/>
    <a:srgbClr val="5F6A72"/>
    <a:srgbClr val="78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84221" autoAdjust="0"/>
  </p:normalViewPr>
  <p:slideViewPr>
    <p:cSldViewPr>
      <p:cViewPr varScale="1">
        <p:scale>
          <a:sx n="57" d="100"/>
          <a:sy n="57" d="100"/>
        </p:scale>
        <p:origin x="1473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5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8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65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69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27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61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40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6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1CM4Hzo" TargetMode="External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www.designbygrid.com/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it.ly/1sjYaFC" TargetMode="External"/><Relationship Id="rId5" Type="http://schemas.openxmlformats.org/officeDocument/2006/relationships/hyperlink" Target="http://960.gs/" TargetMode="External"/><Relationship Id="rId4" Type="http://schemas.openxmlformats.org/officeDocument/2006/relationships/hyperlink" Target="https://www.draw.io/" TargetMode="External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almart.com/ip/Russell-Men-s-Printed-Performance-Short/5520443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psum.com/" TargetMode="Externa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24,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device emulator in Chrome developer tools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524" l="6719" r="96875">
                        <a14:foregroundMark x1="10000" y1="27619" x2="92656" y2="68254"/>
                        <a14:foregroundMark x1="11094" y1="73651" x2="93125" y2="31746"/>
                        <a14:foregroundMark x1="16406" y1="29524" x2="17813" y2="65714"/>
                        <a14:foregroundMark x1="22500" y1="57460" x2="33438" y2="46667"/>
                        <a14:foregroundMark x1="55000" y1="42540" x2="78125" y2="42857"/>
                        <a14:foregroundMark x1="88281" y1="31746" x2="88125" y2="7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243">
            <a:off x="1001753" y="-169199"/>
            <a:ext cx="2248436" cy="1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5"/>
            <a:ext cx="9144000" cy="64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585912"/>
            <a:ext cx="49339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</a:t>
            </a:r>
            <a:r>
              <a:rPr lang="en-US" dirty="0"/>
              <a:t>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Your job, should you accept </a:t>
            </a:r>
            <a:r>
              <a:rPr lang="en-US" dirty="0" smtClean="0"/>
              <a:t>it, will be to build sites like this…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00" y="685800"/>
            <a:ext cx="42672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13" t="12965" r="9786"/>
          <a:stretch/>
        </p:blipFill>
        <p:spPr>
          <a:xfrm>
            <a:off x="304800" y="838200"/>
            <a:ext cx="856971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95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www.draw.io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Illustrator / PDF: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ages start as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733" y="30589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  <p:sp>
        <p:nvSpPr>
          <p:cNvPr id="3" name="Wave 2"/>
          <p:cNvSpPr/>
          <p:nvPr/>
        </p:nvSpPr>
        <p:spPr>
          <a:xfrm>
            <a:off x="7558681" y="824068"/>
            <a:ext cx="1447800" cy="707257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Answer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186931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733" y="30589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5</a:t>
            </a:r>
            <a:endParaRPr lang="en-US" sz="4000" b="1" dirty="0"/>
          </a:p>
          <a:p>
            <a:pPr algn="ctr"/>
            <a:r>
              <a:rPr lang="en-US" b="1" dirty="0"/>
              <a:t>Total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1032" y="3693288"/>
            <a:ext cx="7190072" cy="76007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9733" y="38136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Wave 18"/>
          <p:cNvSpPr/>
          <p:nvPr/>
        </p:nvSpPr>
        <p:spPr>
          <a:xfrm>
            <a:off x="7558681" y="824068"/>
            <a:ext cx="1447800" cy="707257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Answer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8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4497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867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3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4497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4497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454320"/>
            <a:ext cx="2805764" cy="106028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1221338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55312"/>
            <a:ext cx="2805764" cy="110746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4497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454320"/>
            <a:ext cx="2805764" cy="106028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60320"/>
            <a:ext cx="2805764" cy="1217414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14388"/>
            <a:ext cx="2805764" cy="115933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4637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9571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26820" cy="9571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03119" y="2605984"/>
            <a:ext cx="1295400" cy="115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675120" y="2585999"/>
            <a:ext cx="1249680" cy="11587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02117" y="3897152"/>
            <a:ext cx="1295400" cy="104280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75120" y="3897152"/>
            <a:ext cx="1295400" cy="104280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91910" y="4067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8253" y="1806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17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7200" y="732148"/>
            <a:ext cx="8730340" cy="6394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394" y="1400262"/>
            <a:ext cx="8730340" cy="27613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3087" y="1719392"/>
            <a:ext cx="8730340" cy="338007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175" y="2087252"/>
            <a:ext cx="8730340" cy="347534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4474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7200" y="732148"/>
            <a:ext cx="8730340" cy="6394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394" y="1400262"/>
            <a:ext cx="8730340" cy="27613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3087" y="1719392"/>
            <a:ext cx="8730340" cy="338007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175" y="2087252"/>
            <a:ext cx="8730340" cy="347534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650" y="2107383"/>
            <a:ext cx="464195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2100391"/>
            <a:ext cx="373380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200" y="768500"/>
            <a:ext cx="8471400" cy="54857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9287" y="1751692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650" y="1425396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1266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7200" y="732148"/>
            <a:ext cx="8730340" cy="6394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394" y="1400262"/>
            <a:ext cx="8730340" cy="27613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3087" y="1719392"/>
            <a:ext cx="8730340" cy="338007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175" y="2087252"/>
            <a:ext cx="8730340" cy="347534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650" y="2107383"/>
            <a:ext cx="464195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2100391"/>
            <a:ext cx="373380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200" y="768500"/>
            <a:ext cx="8471400" cy="54857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9287" y="1751692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650" y="1425396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9010" y="807062"/>
            <a:ext cx="8422590" cy="194584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2210" y="1025385"/>
            <a:ext cx="8422590" cy="29818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64964" y="2145643"/>
            <a:ext cx="3450436" cy="2121557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99482" y="4462714"/>
            <a:ext cx="3450436" cy="414086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99482" y="4965044"/>
            <a:ext cx="3450436" cy="420468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8900000">
            <a:off x="34524" y="183846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2482" y="2100391"/>
            <a:ext cx="4565917" cy="18560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2482" y="2323950"/>
            <a:ext cx="4565917" cy="26685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2482" y="2628749"/>
            <a:ext cx="4565917" cy="285065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7200" y="732148"/>
            <a:ext cx="8730340" cy="6394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394" y="1400262"/>
            <a:ext cx="8730340" cy="27613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3087" y="1719392"/>
            <a:ext cx="8730340" cy="338007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175" y="2087252"/>
            <a:ext cx="8730340" cy="347534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650" y="2107383"/>
            <a:ext cx="464195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2100391"/>
            <a:ext cx="373380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200" y="768500"/>
            <a:ext cx="8471400" cy="54857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9287" y="1751692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650" y="1425396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9010" y="807062"/>
            <a:ext cx="8422590" cy="194584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2210" y="1025385"/>
            <a:ext cx="8422590" cy="29818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64964" y="2145643"/>
            <a:ext cx="3450436" cy="2121557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99482" y="4462714"/>
            <a:ext cx="3450436" cy="414086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99482" y="4965044"/>
            <a:ext cx="3450436" cy="420468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2201321"/>
            <a:ext cx="3287318" cy="198967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64964" y="4522257"/>
            <a:ext cx="3384954" cy="29038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64964" y="4995179"/>
            <a:ext cx="3384954" cy="39033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5800" y="1040209"/>
            <a:ext cx="8164118" cy="23278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5002" y="807063"/>
            <a:ext cx="8254916" cy="16379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8900000">
            <a:off x="-174520" y="192537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2482" y="2100391"/>
            <a:ext cx="4565917" cy="18560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2482" y="2323950"/>
            <a:ext cx="4565917" cy="26685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2482" y="2628749"/>
            <a:ext cx="4565917" cy="285065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05000" y="2667985"/>
            <a:ext cx="3230692" cy="28114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67744" y="2688751"/>
            <a:ext cx="1125741" cy="2696761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6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213" t="12965" r="9786"/>
          <a:stretch/>
        </p:blipFill>
        <p:spPr>
          <a:xfrm>
            <a:off x="533400" y="762000"/>
            <a:ext cx="8569715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915" y="181408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www.walmart.com/ip/Russell-Men-s-Printed-Performance-Short/55204432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7200" y="732148"/>
            <a:ext cx="8730340" cy="6394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394" y="1400262"/>
            <a:ext cx="8730340" cy="27613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3087" y="1719392"/>
            <a:ext cx="8730340" cy="338007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175" y="2087252"/>
            <a:ext cx="8730340" cy="3475348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650" y="2107383"/>
            <a:ext cx="464195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7800" y="2100391"/>
            <a:ext cx="3733800" cy="337901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200" y="768500"/>
            <a:ext cx="8471400" cy="54857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9287" y="1751692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650" y="1425396"/>
            <a:ext cx="8573827" cy="2725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9010" y="807062"/>
            <a:ext cx="8422590" cy="194584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2210" y="1025385"/>
            <a:ext cx="8422590" cy="29818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64964" y="2145643"/>
            <a:ext cx="3450436" cy="2121557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99482" y="4462714"/>
            <a:ext cx="3450436" cy="414086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99482" y="4965044"/>
            <a:ext cx="3450436" cy="420468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2201321"/>
            <a:ext cx="3287318" cy="198967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64964" y="4522257"/>
            <a:ext cx="3384954" cy="29038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64964" y="4995179"/>
            <a:ext cx="3384954" cy="39033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5800" y="1040209"/>
            <a:ext cx="8164118" cy="232788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5002" y="807063"/>
            <a:ext cx="8254916" cy="16379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8900000">
            <a:off x="-212736" y="192537"/>
            <a:ext cx="1242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 smtClean="0"/>
              <a:t>SUB-ROWS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5638800" y="2296374"/>
            <a:ext cx="3124200" cy="17187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638800" y="2591558"/>
            <a:ext cx="3124200" cy="17187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38800" y="2857639"/>
            <a:ext cx="3124200" cy="11416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38800" y="3064004"/>
            <a:ext cx="3124200" cy="119897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38800" y="3276600"/>
            <a:ext cx="3124200" cy="106053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638800" y="3514356"/>
            <a:ext cx="3124200" cy="171875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38800" y="3832579"/>
            <a:ext cx="3124200" cy="297437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2482" y="2100391"/>
            <a:ext cx="4565917" cy="18560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2482" y="2323950"/>
            <a:ext cx="4565917" cy="26685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2482" y="2628749"/>
            <a:ext cx="4565917" cy="2850659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05000" y="2667985"/>
            <a:ext cx="3230692" cy="28114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67744" y="2688751"/>
            <a:ext cx="1125741" cy="2696761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57383" y="2823081"/>
            <a:ext cx="842817" cy="48337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7383" y="3403311"/>
            <a:ext cx="842817" cy="48337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57383" y="3982278"/>
            <a:ext cx="842817" cy="48337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2514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3462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4410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13635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64583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15531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66479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1177" y="846406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62125" y="846406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13073" y="846406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64021" y="846406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1566" y="838200"/>
            <a:ext cx="320040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Every Bootstrap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made up of…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– which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wrap around the entire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– which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are defined first and are just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which are defined within rows and specify the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these elements is implemented by creating 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381000" y="1219200"/>
            <a:ext cx="7886700" cy="4351338"/>
          </a:xfrm>
        </p:spPr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of July Holiday – No class on</a:t>
            </a:r>
          </a:p>
          <a:p>
            <a:pPr lvl="1"/>
            <a:r>
              <a:rPr lang="en-US" dirty="0" smtClean="0"/>
              <a:t>Saturday 7/1</a:t>
            </a:r>
          </a:p>
          <a:p>
            <a:pPr lvl="1"/>
            <a:r>
              <a:rPr lang="en-US" dirty="0" smtClean="0"/>
              <a:t>Monday 7/3</a:t>
            </a:r>
          </a:p>
          <a:p>
            <a:pPr lvl="1"/>
            <a:r>
              <a:rPr lang="en-US" dirty="0" smtClean="0"/>
              <a:t>Tuesday 7/4</a:t>
            </a:r>
          </a:p>
        </p:txBody>
      </p:sp>
    </p:spTree>
    <p:extLst>
      <p:ext uri="{BB962C8B-B14F-4D97-AF65-F5344CB8AC3E}">
        <p14:creationId xmlns:p14="http://schemas.microsoft.com/office/powerpoint/2010/main" val="118645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1376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19498" y="2012471"/>
            <a:ext cx="1752600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8121" y="2012471"/>
            <a:ext cx="1824195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9281" y="2012471"/>
            <a:ext cx="2000040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3132" y="1066800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0751" y="1701218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95824" y="2064125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54208" y="2045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04109" y="2056660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3570670"/>
            <a:ext cx="7239000" cy="1376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95446" y="3911181"/>
            <a:ext cx="2845776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50022" y="3911181"/>
            <a:ext cx="2845777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0751" y="3595488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</a:t>
            </a:r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57725" y="3951740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03149" y="3951740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32" name="TextBox 31"/>
          <p:cNvSpPr txBox="1"/>
          <p:nvPr/>
        </p:nvSpPr>
        <p:spPr>
          <a:xfrm rot="5400000">
            <a:off x="4393306" y="517678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Grids – syntax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1376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19498" y="2012471"/>
            <a:ext cx="1752600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8121" y="2012471"/>
            <a:ext cx="1824195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9281" y="2012471"/>
            <a:ext cx="2000040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15" y="1065012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class="container"&gt;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7234" y="1699430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class="row"&gt;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92307" y="2062337"/>
            <a:ext cx="267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59249" y="2043595"/>
            <a:ext cx="26253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0591" y="2054872"/>
            <a:ext cx="3061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4400" y="3570670"/>
            <a:ext cx="7239000" cy="1376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95446" y="3911181"/>
            <a:ext cx="2845776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50022" y="3911181"/>
            <a:ext cx="2845777" cy="88425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97234" y="3593700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class="row"&gt;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54207" y="3949952"/>
            <a:ext cx="317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col-md-6"&gt;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99631" y="3949952"/>
            <a:ext cx="2945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col-md-6"&gt;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5400000">
            <a:off x="4393306" y="517678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217731" y="4739641"/>
            <a:ext cx="6755427" cy="1214720"/>
          </a:xfrm>
          <a:prstGeom prst="wedgeRectCallout">
            <a:avLst>
              <a:gd name="adj1" fmla="val -17555"/>
              <a:gd name="adj2" fmla="val -92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col-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indent="231775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col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</a:p>
          <a:p>
            <a:pPr indent="231775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viewing size (in this case: medium)</a:t>
            </a:r>
          </a:p>
          <a:p>
            <a:pPr indent="231775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number of “columns taken” out of 12 (in this case 6 of 12)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Grids – sub-rows and sub-columns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7620000" cy="495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7200" y="10717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class="container"&gt;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" y="1510978"/>
            <a:ext cx="7239000" cy="33665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62600" y="2055467"/>
            <a:ext cx="2286000" cy="264431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3186" y="2055467"/>
            <a:ext cx="4703214" cy="264431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4509" y="1541014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class="row"&gt;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2252" y="2027172"/>
            <a:ext cx="317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col-md-8"&gt;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10927" y="2055467"/>
            <a:ext cx="2945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65634" y="2520674"/>
            <a:ext cx="4444566" cy="2051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34272" y="2510334"/>
            <a:ext cx="22098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class="row"&gt;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3866" y="2833499"/>
            <a:ext cx="2141568" cy="158610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51634" y="2843839"/>
            <a:ext cx="2082366" cy="157576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86790" y="2824060"/>
            <a:ext cx="2945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col-md-6"&gt;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04126" y="2823965"/>
            <a:ext cx="2945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col-md-6"&gt;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5800" y="4953775"/>
            <a:ext cx="7239000" cy="989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34509" y="4983811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class="row"&gt;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6400800" y="783350"/>
            <a:ext cx="2590800" cy="109432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1: Columns must always go inside a row</a:t>
            </a:r>
            <a:endParaRPr lang="en-US" dirty="0"/>
          </a:p>
        </p:txBody>
      </p:sp>
      <p:sp>
        <p:nvSpPr>
          <p:cNvPr id="38" name="Horizontal Scroll 37"/>
          <p:cNvSpPr/>
          <p:nvPr/>
        </p:nvSpPr>
        <p:spPr>
          <a:xfrm>
            <a:off x="6400800" y="1864179"/>
            <a:ext cx="2590800" cy="109432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2: Rows must always go inside a container or a column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03012" y="5306976"/>
            <a:ext cx="7121787" cy="530385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51340" y="5306976"/>
            <a:ext cx="2945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col-md-12"&gt;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Horizontal Scroll 40"/>
          <p:cNvSpPr/>
          <p:nvPr/>
        </p:nvSpPr>
        <p:spPr>
          <a:xfrm>
            <a:off x="6400800" y="2955828"/>
            <a:ext cx="2590800" cy="109432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Rule 3: Text / buttons / components always go inside a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48956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1711325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column</a:t>
            </a:r>
          </a:p>
          <a:p>
            <a:pPr marL="0" indent="1711325">
              <a:buFont typeface="Arial" panose="020B0604020202020204" pitchFamily="34" charset="0"/>
              <a:buNone/>
            </a:pP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viewing size (in this case: medium)</a:t>
            </a:r>
          </a:p>
          <a:p>
            <a:pPr marL="0" indent="1711325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Ipsum Generator: 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hlinkClick r:id="rId2"/>
              </a:rPr>
              <a:t>http://www.lipsum.com/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37292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put a column directly inside a container or another column?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1 row inside the container/column, and then put your columns inside that.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xtra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will wrap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onto a new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12324</TotalTime>
  <Words>1786</Words>
  <Application>Microsoft Office PowerPoint</Application>
  <PresentationFormat>On-screen Show (4:3)</PresentationFormat>
  <Paragraphs>477</Paragraphs>
  <Slides>104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Calibri</vt:lpstr>
      <vt:lpstr>Calibri Light</vt:lpstr>
      <vt:lpstr>Roboto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Announcements</vt:lpstr>
      <vt:lpstr>Announcements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PowerPoint Presentation</vt:lpstr>
      <vt:lpstr>A Revelation…</vt:lpstr>
      <vt:lpstr>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Your job, should you accept it, will be to build sites like this…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Bootstrap Grid</vt:lpstr>
      <vt:lpstr>Bootstrap Grids</vt:lpstr>
      <vt:lpstr>PowerPoint Presentation</vt:lpstr>
      <vt:lpstr>PowerPoint Presentation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Lunch Break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asselin</cp:lastModifiedBy>
  <cp:revision>1517</cp:revision>
  <cp:lastPrinted>2016-01-30T16:23:56Z</cp:lastPrinted>
  <dcterms:created xsi:type="dcterms:W3CDTF">2015-01-20T17:19:00Z</dcterms:created>
  <dcterms:modified xsi:type="dcterms:W3CDTF">2017-06-24T04:58:10Z</dcterms:modified>
</cp:coreProperties>
</file>